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</p:sldIdLst>
  <p:sldSz cx="16459200" cy="164592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</p:embeddedFontLst>
  <p:defaultTextStyle>
    <a:defPPr>
      <a:defRPr lang="en-US"/>
    </a:defPPr>
    <a:lvl1pPr marL="0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3714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7428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51142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34856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18570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702284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85998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69712" algn="l" defTabSz="78371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84" userDrawn="1">
          <p15:clr>
            <a:srgbClr val="A4A3A4"/>
          </p15:clr>
        </p15:guide>
        <p15:guide id="2" pos="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1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1066" y="-1589"/>
      </p:cViewPr>
      <p:guideLst>
        <p:guide orient="horz" pos="5184"/>
        <p:guide pos="51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5113023"/>
            <a:ext cx="13990320" cy="35280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8880" y="9326880"/>
            <a:ext cx="11521440" cy="4206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83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7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51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34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1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702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85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69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7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0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707806" y="922021"/>
            <a:ext cx="5183505" cy="196634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573" y="922021"/>
            <a:ext cx="15281910" cy="19663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2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2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163" y="10576563"/>
            <a:ext cx="13990320" cy="3268980"/>
          </a:xfrm>
        </p:spPr>
        <p:txBody>
          <a:bodyPr anchor="t"/>
          <a:lstStyle>
            <a:lvl1pPr algn="l">
              <a:defRPr sz="6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0163" y="6976114"/>
            <a:ext cx="13990320" cy="3600449"/>
          </a:xfrm>
        </p:spPr>
        <p:txBody>
          <a:bodyPr anchor="b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783714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742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511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3485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18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7022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8599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6971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9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575" y="5375912"/>
            <a:ext cx="10232707" cy="1520952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58601" y="5375912"/>
            <a:ext cx="10232708" cy="1520952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2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59132"/>
            <a:ext cx="14813280" cy="2743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3684272"/>
            <a:ext cx="7272338" cy="1535429"/>
          </a:xfrm>
        </p:spPr>
        <p:txBody>
          <a:bodyPr anchor="b"/>
          <a:lstStyle>
            <a:lvl1pPr marL="0" indent="0">
              <a:buNone/>
              <a:defRPr sz="4200" b="1"/>
            </a:lvl1pPr>
            <a:lvl2pPr marL="783714" indent="0">
              <a:buNone/>
              <a:defRPr sz="3400" b="1"/>
            </a:lvl2pPr>
            <a:lvl3pPr marL="1567428" indent="0">
              <a:buNone/>
              <a:defRPr sz="3100" b="1"/>
            </a:lvl3pPr>
            <a:lvl4pPr marL="2351142" indent="0">
              <a:buNone/>
              <a:defRPr sz="2700" b="1"/>
            </a:lvl4pPr>
            <a:lvl5pPr marL="3134856" indent="0">
              <a:buNone/>
              <a:defRPr sz="2700" b="1"/>
            </a:lvl5pPr>
            <a:lvl6pPr marL="3918570" indent="0">
              <a:buNone/>
              <a:defRPr sz="2700" b="1"/>
            </a:lvl6pPr>
            <a:lvl7pPr marL="4702284" indent="0">
              <a:buNone/>
              <a:defRPr sz="2700" b="1"/>
            </a:lvl7pPr>
            <a:lvl8pPr marL="5485998" indent="0">
              <a:buNone/>
              <a:defRPr sz="2700" b="1"/>
            </a:lvl8pPr>
            <a:lvl9pPr marL="6269712" indent="0">
              <a:buNone/>
              <a:defRPr sz="2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5219701"/>
            <a:ext cx="7272338" cy="9483092"/>
          </a:xfrm>
        </p:spPr>
        <p:txBody>
          <a:bodyPr/>
          <a:lstStyle>
            <a:lvl1pPr>
              <a:defRPr sz="4200"/>
            </a:lvl1pPr>
            <a:lvl2pPr>
              <a:defRPr sz="3400"/>
            </a:lvl2pPr>
            <a:lvl3pPr>
              <a:defRPr sz="31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61048" y="3684272"/>
            <a:ext cx="7275195" cy="1535429"/>
          </a:xfrm>
        </p:spPr>
        <p:txBody>
          <a:bodyPr anchor="b"/>
          <a:lstStyle>
            <a:lvl1pPr marL="0" indent="0">
              <a:buNone/>
              <a:defRPr sz="4200" b="1"/>
            </a:lvl1pPr>
            <a:lvl2pPr marL="783714" indent="0">
              <a:buNone/>
              <a:defRPr sz="3400" b="1"/>
            </a:lvl2pPr>
            <a:lvl3pPr marL="1567428" indent="0">
              <a:buNone/>
              <a:defRPr sz="3100" b="1"/>
            </a:lvl3pPr>
            <a:lvl4pPr marL="2351142" indent="0">
              <a:buNone/>
              <a:defRPr sz="2700" b="1"/>
            </a:lvl4pPr>
            <a:lvl5pPr marL="3134856" indent="0">
              <a:buNone/>
              <a:defRPr sz="2700" b="1"/>
            </a:lvl5pPr>
            <a:lvl6pPr marL="3918570" indent="0">
              <a:buNone/>
              <a:defRPr sz="2700" b="1"/>
            </a:lvl6pPr>
            <a:lvl7pPr marL="4702284" indent="0">
              <a:buNone/>
              <a:defRPr sz="2700" b="1"/>
            </a:lvl7pPr>
            <a:lvl8pPr marL="5485998" indent="0">
              <a:buNone/>
              <a:defRPr sz="2700" b="1"/>
            </a:lvl8pPr>
            <a:lvl9pPr marL="6269712" indent="0">
              <a:buNone/>
              <a:defRPr sz="2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61048" y="5219701"/>
            <a:ext cx="7275195" cy="9483092"/>
          </a:xfrm>
        </p:spPr>
        <p:txBody>
          <a:bodyPr/>
          <a:lstStyle>
            <a:lvl1pPr>
              <a:defRPr sz="4200"/>
            </a:lvl1pPr>
            <a:lvl2pPr>
              <a:defRPr sz="3400"/>
            </a:lvl2pPr>
            <a:lvl3pPr>
              <a:defRPr sz="31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4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655320"/>
            <a:ext cx="5414963" cy="278892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5090" y="655322"/>
            <a:ext cx="9201150" cy="14047472"/>
          </a:xfrm>
        </p:spPr>
        <p:txBody>
          <a:bodyPr/>
          <a:lstStyle>
            <a:lvl1pPr>
              <a:defRPr sz="5500"/>
            </a:lvl1pPr>
            <a:lvl2pPr>
              <a:defRPr sz="4800"/>
            </a:lvl2pPr>
            <a:lvl3pPr>
              <a:defRPr sz="42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2" y="3444242"/>
            <a:ext cx="5414963" cy="11258552"/>
          </a:xfrm>
        </p:spPr>
        <p:txBody>
          <a:bodyPr/>
          <a:lstStyle>
            <a:lvl1pPr marL="0" indent="0">
              <a:buNone/>
              <a:defRPr sz="2400"/>
            </a:lvl1pPr>
            <a:lvl2pPr marL="783714" indent="0">
              <a:buNone/>
              <a:defRPr sz="2100"/>
            </a:lvl2pPr>
            <a:lvl3pPr marL="1567428" indent="0">
              <a:buNone/>
              <a:defRPr sz="1700"/>
            </a:lvl3pPr>
            <a:lvl4pPr marL="2351142" indent="0">
              <a:buNone/>
              <a:defRPr sz="1600"/>
            </a:lvl4pPr>
            <a:lvl5pPr marL="3134856" indent="0">
              <a:buNone/>
              <a:defRPr sz="1600"/>
            </a:lvl5pPr>
            <a:lvl6pPr marL="3918570" indent="0">
              <a:buNone/>
              <a:defRPr sz="1600"/>
            </a:lvl6pPr>
            <a:lvl7pPr marL="4702284" indent="0">
              <a:buNone/>
              <a:defRPr sz="1600"/>
            </a:lvl7pPr>
            <a:lvl8pPr marL="5485998" indent="0">
              <a:buNone/>
              <a:defRPr sz="1600"/>
            </a:lvl8pPr>
            <a:lvl9pPr marL="6269712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6118" y="11521441"/>
            <a:ext cx="9875520" cy="1360172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26118" y="1470660"/>
            <a:ext cx="9875520" cy="9875520"/>
          </a:xfrm>
        </p:spPr>
        <p:txBody>
          <a:bodyPr/>
          <a:lstStyle>
            <a:lvl1pPr marL="0" indent="0">
              <a:buNone/>
              <a:defRPr sz="5500"/>
            </a:lvl1pPr>
            <a:lvl2pPr marL="783714" indent="0">
              <a:buNone/>
              <a:defRPr sz="4800"/>
            </a:lvl2pPr>
            <a:lvl3pPr marL="1567428" indent="0">
              <a:buNone/>
              <a:defRPr sz="4200"/>
            </a:lvl3pPr>
            <a:lvl4pPr marL="2351142" indent="0">
              <a:buNone/>
              <a:defRPr sz="3400"/>
            </a:lvl4pPr>
            <a:lvl5pPr marL="3134856" indent="0">
              <a:buNone/>
              <a:defRPr sz="3400"/>
            </a:lvl5pPr>
            <a:lvl6pPr marL="3918570" indent="0">
              <a:buNone/>
              <a:defRPr sz="3400"/>
            </a:lvl6pPr>
            <a:lvl7pPr marL="4702284" indent="0">
              <a:buNone/>
              <a:defRPr sz="3400"/>
            </a:lvl7pPr>
            <a:lvl8pPr marL="5485998" indent="0">
              <a:buNone/>
              <a:defRPr sz="3400"/>
            </a:lvl8pPr>
            <a:lvl9pPr marL="6269712" indent="0">
              <a:buNone/>
              <a:defRPr sz="3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6118" y="12881612"/>
            <a:ext cx="9875520" cy="1931669"/>
          </a:xfrm>
        </p:spPr>
        <p:txBody>
          <a:bodyPr/>
          <a:lstStyle>
            <a:lvl1pPr marL="0" indent="0">
              <a:buNone/>
              <a:defRPr sz="2400"/>
            </a:lvl1pPr>
            <a:lvl2pPr marL="783714" indent="0">
              <a:buNone/>
              <a:defRPr sz="2100"/>
            </a:lvl2pPr>
            <a:lvl3pPr marL="1567428" indent="0">
              <a:buNone/>
              <a:defRPr sz="1700"/>
            </a:lvl3pPr>
            <a:lvl4pPr marL="2351142" indent="0">
              <a:buNone/>
              <a:defRPr sz="1600"/>
            </a:lvl4pPr>
            <a:lvl5pPr marL="3134856" indent="0">
              <a:buNone/>
              <a:defRPr sz="1600"/>
            </a:lvl5pPr>
            <a:lvl6pPr marL="3918570" indent="0">
              <a:buNone/>
              <a:defRPr sz="1600"/>
            </a:lvl6pPr>
            <a:lvl7pPr marL="4702284" indent="0">
              <a:buNone/>
              <a:defRPr sz="1600"/>
            </a:lvl7pPr>
            <a:lvl8pPr marL="5485998" indent="0">
              <a:buNone/>
              <a:defRPr sz="1600"/>
            </a:lvl8pPr>
            <a:lvl9pPr marL="6269712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2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59132"/>
            <a:ext cx="14813280" cy="2743200"/>
          </a:xfrm>
          <a:prstGeom prst="rect">
            <a:avLst/>
          </a:prstGeom>
        </p:spPr>
        <p:txBody>
          <a:bodyPr vert="horz" lIns="156743" tIns="78371" rIns="156743" bIns="7837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840482"/>
            <a:ext cx="14813280" cy="10862312"/>
          </a:xfrm>
          <a:prstGeom prst="rect">
            <a:avLst/>
          </a:prstGeom>
        </p:spPr>
        <p:txBody>
          <a:bodyPr vert="horz" lIns="156743" tIns="78371" rIns="156743" bIns="7837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" y="15255243"/>
            <a:ext cx="3840480" cy="876300"/>
          </a:xfrm>
          <a:prstGeom prst="rect">
            <a:avLst/>
          </a:prstGeom>
        </p:spPr>
        <p:txBody>
          <a:bodyPr vert="horz" lIns="156743" tIns="78371" rIns="156743" bIns="78371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6C954-4296-D748-886D-DC78438A35D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23560" y="15255243"/>
            <a:ext cx="5212080" cy="876300"/>
          </a:xfrm>
          <a:prstGeom prst="rect">
            <a:avLst/>
          </a:prstGeom>
        </p:spPr>
        <p:txBody>
          <a:bodyPr vert="horz" lIns="156743" tIns="78371" rIns="156743" bIns="78371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95760" y="15255243"/>
            <a:ext cx="3840480" cy="876300"/>
          </a:xfrm>
          <a:prstGeom prst="rect">
            <a:avLst/>
          </a:prstGeom>
        </p:spPr>
        <p:txBody>
          <a:bodyPr vert="horz" lIns="156743" tIns="78371" rIns="156743" bIns="78371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2DE2-F39D-044B-ABED-63157AFA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83714" rtl="0" eaLnBrk="1" latinLnBrk="0" hangingPunct="1">
        <a:spcBef>
          <a:spcPct val="0"/>
        </a:spcBef>
        <a:buNone/>
        <a:defRPr sz="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7785" indent="-587785" algn="l" defTabSz="783714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3535" indent="-489821" algn="l" defTabSz="783714" rtl="0" eaLnBrk="1" latinLnBrk="0" hangingPunct="1">
        <a:spcBef>
          <a:spcPct val="20000"/>
        </a:spcBef>
        <a:buFont typeface="Arial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285" indent="-391857" algn="l" defTabSz="783714" rtl="0" eaLnBrk="1" latinLnBrk="0" hangingPunct="1">
        <a:spcBef>
          <a:spcPct val="20000"/>
        </a:spcBef>
        <a:buFont typeface="Arial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99" indent="-391857" algn="l" defTabSz="783714" rtl="0" eaLnBrk="1" latinLnBrk="0" hangingPunct="1">
        <a:spcBef>
          <a:spcPct val="20000"/>
        </a:spcBef>
        <a:buFont typeface="Arial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526713" indent="-391857" algn="l" defTabSz="783714" rtl="0" eaLnBrk="1" latinLnBrk="0" hangingPunct="1">
        <a:spcBef>
          <a:spcPct val="20000"/>
        </a:spcBef>
        <a:buFont typeface="Arial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10427" indent="-391857" algn="l" defTabSz="78371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94141" indent="-391857" algn="l" defTabSz="78371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77855" indent="-391857" algn="l" defTabSz="78371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661569" indent="-391857" algn="l" defTabSz="78371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14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7428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51142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34856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18570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702284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85998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69712" algn="l" defTabSz="78371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533216" y="723855"/>
            <a:ext cx="1524501" cy="36931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Bone exists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0884" y="2615617"/>
            <a:ext cx="1224879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Gauge and Bone exist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739" y="6792185"/>
            <a:ext cx="1091512" cy="175430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Guide and Green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99313" y="9324325"/>
            <a:ext cx="1215082" cy="36931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32603" y="4860845"/>
            <a:ext cx="1461722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reads out “Green”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27640" y="8790112"/>
            <a:ext cx="1864423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Assembled Piece is at over the top edge of the Bone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3104" y="11743122"/>
            <a:ext cx="1342425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Drill with green drill driver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36420" y="13436017"/>
            <a:ext cx="1632100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Green Screws exist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7124" y="13010741"/>
            <a:ext cx="2027271" cy="120030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green screws are placed inside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bone</a:t>
            </a:r>
          </a:p>
        </p:txBody>
      </p:sp>
      <p:sp>
        <p:nvSpPr>
          <p:cNvPr id="34" name="Process 33"/>
          <p:cNvSpPr/>
          <p:nvPr/>
        </p:nvSpPr>
        <p:spPr>
          <a:xfrm>
            <a:off x="181035" y="13772847"/>
            <a:ext cx="1257165" cy="876404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16196" y="4913755"/>
            <a:ext cx="2569543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Gauge is at correct position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Bone</a:t>
            </a:r>
          </a:p>
        </p:txBody>
      </p:sp>
      <p:cxnSp>
        <p:nvCxnSpPr>
          <p:cNvPr id="38" name="Straight Arrow Connector 37"/>
          <p:cNvCxnSpPr>
            <a:stCxn id="4" idx="3"/>
            <a:endCxn id="5" idx="1"/>
          </p:cNvCxnSpPr>
          <p:nvPr/>
        </p:nvCxnSpPr>
        <p:spPr>
          <a:xfrm>
            <a:off x="5159002" y="1139938"/>
            <a:ext cx="2634010" cy="566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5" idx="2"/>
            <a:endCxn id="10" idx="0"/>
          </p:cNvCxnSpPr>
          <p:nvPr/>
        </p:nvCxnSpPr>
        <p:spPr>
          <a:xfrm>
            <a:off x="8760982" y="1871580"/>
            <a:ext cx="14781" cy="29735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10" idx="1"/>
            <a:endCxn id="6" idx="3"/>
          </p:cNvCxnSpPr>
          <p:nvPr/>
        </p:nvCxnSpPr>
        <p:spPr>
          <a:xfrm flipH="1">
            <a:off x="5788096" y="5601974"/>
            <a:ext cx="2006121" cy="124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1F25299-030E-44E3-9D7F-28312F3ECD67}"/>
              </a:ext>
            </a:extLst>
          </p:cNvPr>
          <p:cNvGrpSpPr/>
          <p:nvPr/>
        </p:nvGrpSpPr>
        <p:grpSpPr>
          <a:xfrm>
            <a:off x="3411690" y="81749"/>
            <a:ext cx="1747312" cy="1724997"/>
            <a:chOff x="2142610" y="535603"/>
            <a:chExt cx="1504538" cy="1459560"/>
          </a:xfrm>
        </p:grpSpPr>
        <p:pic>
          <p:nvPicPr>
            <p:cNvPr id="4" name="Google Shape;55;p13" descr="IMG_20161114_105553.jp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142610" y="866759"/>
              <a:ext cx="1504538" cy="1128404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8" name="Curved Down Arrow 67"/>
            <p:cNvSpPr/>
            <p:nvPr/>
          </p:nvSpPr>
          <p:spPr>
            <a:xfrm>
              <a:off x="2577354" y="535603"/>
              <a:ext cx="742040" cy="315537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B90F856-6D2E-47F4-89CC-2F26465F9627}"/>
              </a:ext>
            </a:extLst>
          </p:cNvPr>
          <p:cNvGrpSpPr/>
          <p:nvPr/>
        </p:nvGrpSpPr>
        <p:grpSpPr>
          <a:xfrm>
            <a:off x="7793012" y="37609"/>
            <a:ext cx="1935939" cy="1833971"/>
            <a:chOff x="4738077" y="513342"/>
            <a:chExt cx="1594420" cy="1510440"/>
          </a:xfrm>
        </p:grpSpPr>
        <p:pic>
          <p:nvPicPr>
            <p:cNvPr id="5" name="Google Shape;56;p13" descr="IMG_20161114_105712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38077" y="827974"/>
              <a:ext cx="1594420" cy="1195808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9" name="Curved Down Arrow 68"/>
            <p:cNvSpPr/>
            <p:nvPr/>
          </p:nvSpPr>
          <p:spPr>
            <a:xfrm>
              <a:off x="5161197" y="513342"/>
              <a:ext cx="742040" cy="315537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527001-E1E7-49F9-9505-132099F3A6A6}"/>
              </a:ext>
            </a:extLst>
          </p:cNvPr>
          <p:cNvGrpSpPr/>
          <p:nvPr/>
        </p:nvGrpSpPr>
        <p:grpSpPr>
          <a:xfrm>
            <a:off x="7794217" y="4621464"/>
            <a:ext cx="1963092" cy="1737398"/>
            <a:chOff x="7516199" y="634190"/>
            <a:chExt cx="1569130" cy="1388729"/>
          </a:xfrm>
        </p:grpSpPr>
        <p:pic>
          <p:nvPicPr>
            <p:cNvPr id="10" name="Google Shape;65;p13" descr="ribloc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16199" y="812934"/>
              <a:ext cx="1569130" cy="1209985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0" name="Curved Down Arrow 69"/>
            <p:cNvSpPr/>
            <p:nvPr/>
          </p:nvSpPr>
          <p:spPr>
            <a:xfrm>
              <a:off x="8755996" y="634190"/>
              <a:ext cx="304231" cy="175480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" name="Straight Arrow Connector 71"/>
          <p:cNvCxnSpPr>
            <a:cxnSpLocks/>
            <a:stCxn id="6" idx="1"/>
            <a:endCxn id="7" idx="3"/>
          </p:cNvCxnSpPr>
          <p:nvPr/>
        </p:nvCxnSpPr>
        <p:spPr>
          <a:xfrm flipH="1">
            <a:off x="2116012" y="5603222"/>
            <a:ext cx="1606958" cy="65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  <a:stCxn id="7" idx="2"/>
            <a:endCxn id="8" idx="0"/>
          </p:cNvCxnSpPr>
          <p:nvPr/>
        </p:nvCxnSpPr>
        <p:spPr>
          <a:xfrm>
            <a:off x="1123852" y="6282491"/>
            <a:ext cx="8715" cy="27323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  <a:stCxn id="8" idx="3"/>
            <a:endCxn id="21" idx="1"/>
          </p:cNvCxnSpPr>
          <p:nvPr/>
        </p:nvCxnSpPr>
        <p:spPr>
          <a:xfrm flipV="1">
            <a:off x="2101946" y="9754577"/>
            <a:ext cx="1609816" cy="2329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/>
            <a:stCxn id="21" idx="3"/>
            <a:endCxn id="22" idx="1"/>
          </p:cNvCxnSpPr>
          <p:nvPr/>
        </p:nvCxnSpPr>
        <p:spPr>
          <a:xfrm flipV="1">
            <a:off x="5798432" y="9741692"/>
            <a:ext cx="1989836" cy="1288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/>
            <a:stCxn id="22" idx="2"/>
            <a:endCxn id="23" idx="0"/>
          </p:cNvCxnSpPr>
          <p:nvPr/>
        </p:nvCxnSpPr>
        <p:spPr>
          <a:xfrm>
            <a:off x="8814602" y="10579571"/>
            <a:ext cx="50185" cy="319135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23" idx="1"/>
            <a:endCxn id="35" idx="3"/>
          </p:cNvCxnSpPr>
          <p:nvPr/>
        </p:nvCxnSpPr>
        <p:spPr>
          <a:xfrm flipH="1">
            <a:off x="5710838" y="14184050"/>
            <a:ext cx="2166331" cy="1282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  <a:stCxn id="35" idx="1"/>
            <a:endCxn id="34" idx="3"/>
          </p:cNvCxnSpPr>
          <p:nvPr/>
        </p:nvCxnSpPr>
        <p:spPr>
          <a:xfrm flipH="1">
            <a:off x="1438200" y="14196872"/>
            <a:ext cx="2166331" cy="1417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212604" y="1187963"/>
            <a:ext cx="2773071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“Now find the gauge and put it on the table.”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A52157-92E7-480B-B67B-B88F3BE7F397}"/>
              </a:ext>
            </a:extLst>
          </p:cNvPr>
          <p:cNvSpPr/>
          <p:nvPr/>
        </p:nvSpPr>
        <p:spPr>
          <a:xfrm>
            <a:off x="1382043" y="1168984"/>
            <a:ext cx="2042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“Put the bone on the table.”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4B6162-6AA1-4E46-B3E7-236B98150B67}"/>
              </a:ext>
            </a:extLst>
          </p:cNvPr>
          <p:cNvCxnSpPr>
            <a:cxnSpLocks/>
            <a:stCxn id="48" idx="3"/>
            <a:endCxn id="4" idx="1"/>
          </p:cNvCxnSpPr>
          <p:nvPr/>
        </p:nvCxnSpPr>
        <p:spPr>
          <a:xfrm>
            <a:off x="1223203" y="1139938"/>
            <a:ext cx="218848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Process 33">
            <a:extLst>
              <a:ext uri="{FF2B5EF4-FFF2-40B4-BE49-F238E27FC236}">
                <a16:creationId xmlns:a16="http://schemas.microsoft.com/office/drawing/2014/main" id="{A0DCF6A5-FA13-4BB2-A97B-5B0917E0C842}"/>
              </a:ext>
            </a:extLst>
          </p:cNvPr>
          <p:cNvSpPr/>
          <p:nvPr/>
        </p:nvSpPr>
        <p:spPr>
          <a:xfrm>
            <a:off x="131691" y="743401"/>
            <a:ext cx="1091512" cy="793073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FDA162-4201-4632-9B64-DA1C2ED42C8A}"/>
              </a:ext>
            </a:extLst>
          </p:cNvPr>
          <p:cNvSpPr txBox="1"/>
          <p:nvPr/>
        </p:nvSpPr>
        <p:spPr>
          <a:xfrm>
            <a:off x="8819401" y="2643769"/>
            <a:ext cx="2326820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“Good job. Now measure the bone thickness.”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43A426-2714-4AFF-9D51-3A12C8AF4964}"/>
              </a:ext>
            </a:extLst>
          </p:cNvPr>
          <p:cNvSpPr txBox="1"/>
          <p:nvPr/>
        </p:nvSpPr>
        <p:spPr>
          <a:xfrm>
            <a:off x="5799279" y="5712551"/>
            <a:ext cx="2163654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“Great. Please read the color on the gauge”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EB2FC2-CC13-45FA-89D3-2F306B853BEF}"/>
              </a:ext>
            </a:extLst>
          </p:cNvPr>
          <p:cNvCxnSpPr>
            <a:cxnSpLocks/>
            <a:stCxn id="10" idx="3"/>
            <a:endCxn id="89" idx="1"/>
          </p:cNvCxnSpPr>
          <p:nvPr/>
        </p:nvCxnSpPr>
        <p:spPr>
          <a:xfrm>
            <a:off x="9757309" y="5601974"/>
            <a:ext cx="84745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Process 33">
            <a:extLst>
              <a:ext uri="{FF2B5EF4-FFF2-40B4-BE49-F238E27FC236}">
                <a16:creationId xmlns:a16="http://schemas.microsoft.com/office/drawing/2014/main" id="{DF19C0BD-6994-4BC5-9B23-47F6F8D7356B}"/>
              </a:ext>
            </a:extLst>
          </p:cNvPr>
          <p:cNvSpPr/>
          <p:nvPr/>
        </p:nvSpPr>
        <p:spPr>
          <a:xfrm>
            <a:off x="10604761" y="5306961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BF7C93C-DFFB-41BB-A000-B71A0EDF00BA}"/>
              </a:ext>
            </a:extLst>
          </p:cNvPr>
          <p:cNvCxnSpPr>
            <a:cxnSpLocks/>
          </p:cNvCxnSpPr>
          <p:nvPr/>
        </p:nvCxnSpPr>
        <p:spPr>
          <a:xfrm flipH="1" flipV="1">
            <a:off x="9757309" y="5896987"/>
            <a:ext cx="84745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A4A5AD3-A6DD-407F-87D6-1A037578DA49}"/>
              </a:ext>
            </a:extLst>
          </p:cNvPr>
          <p:cNvSpPr txBox="1"/>
          <p:nvPr/>
        </p:nvSpPr>
        <p:spPr>
          <a:xfrm>
            <a:off x="9737154" y="4384017"/>
            <a:ext cx="1470309" cy="120030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Gauge is placed at wrong position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202FC6D-932B-4C12-9EFE-54352FFBCD55}"/>
              </a:ext>
            </a:extLst>
          </p:cNvPr>
          <p:cNvSpPr txBox="1"/>
          <p:nvPr/>
        </p:nvSpPr>
        <p:spPr>
          <a:xfrm>
            <a:off x="9737154" y="5929059"/>
            <a:ext cx="1594476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“Please place the gauge near the fracture”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AD06115-14D5-4939-B2B7-0B36F95F3794}"/>
              </a:ext>
            </a:extLst>
          </p:cNvPr>
          <p:cNvSpPr/>
          <p:nvPr/>
        </p:nvSpPr>
        <p:spPr>
          <a:xfrm>
            <a:off x="2151351" y="5633169"/>
            <a:ext cx="19387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“Put the green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two target guides on the table.”</a:t>
            </a:r>
          </a:p>
        </p:txBody>
      </p:sp>
      <p:pic>
        <p:nvPicPr>
          <p:cNvPr id="7" name="Google Shape;58;p13" descr="IMG_20161114_105847.jpg"/>
          <p:cNvPicPr preferRelativeResize="0"/>
          <p:nvPr/>
        </p:nvPicPr>
        <p:blipFill rotWithShape="1">
          <a:blip r:embed="rId5">
            <a:alphaModFix/>
          </a:blip>
          <a:srcRect l="25909" t="18240" r="15192" b="28508"/>
          <a:stretch/>
        </p:blipFill>
        <p:spPr>
          <a:xfrm>
            <a:off x="131691" y="4936959"/>
            <a:ext cx="1984321" cy="1345532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oogle Shape;57;p13" descr="IMG_20161114_105733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2970" y="4853026"/>
            <a:ext cx="2065126" cy="1500392"/>
          </a:xfrm>
          <a:prstGeom prst="rect">
            <a:avLst/>
          </a:prstGeom>
          <a:ln w="12700" cap="sq" cmpd="sng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D068D3F4-F52F-427B-B0A6-724010679A3B}"/>
              </a:ext>
            </a:extLst>
          </p:cNvPr>
          <p:cNvGrpSpPr/>
          <p:nvPr/>
        </p:nvGrpSpPr>
        <p:grpSpPr>
          <a:xfrm>
            <a:off x="163188" y="9014870"/>
            <a:ext cx="1938758" cy="1742236"/>
            <a:chOff x="109990" y="7740699"/>
            <a:chExt cx="1938758" cy="1742236"/>
          </a:xfrm>
        </p:grpSpPr>
        <p:pic>
          <p:nvPicPr>
            <p:cNvPr id="8" name="Google Shape;59;p13" descr="IMG_20161114_105916.jpg"/>
            <p:cNvPicPr preferRelativeResize="0"/>
            <p:nvPr/>
          </p:nvPicPr>
          <p:blipFill rotWithShape="1">
            <a:blip r:embed="rId7">
              <a:alphaModFix/>
            </a:blip>
            <a:srcRect l="28562" t="19860" r="22020" b="27765"/>
            <a:stretch/>
          </p:blipFill>
          <p:spPr>
            <a:xfrm>
              <a:off x="109990" y="7740699"/>
              <a:ext cx="1938758" cy="1525995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5" name="Curved Down Arrow 69">
              <a:extLst>
                <a:ext uri="{FF2B5EF4-FFF2-40B4-BE49-F238E27FC236}">
                  <a16:creationId xmlns:a16="http://schemas.microsoft.com/office/drawing/2014/main" id="{7B4FC281-6DE0-41C1-A645-ECBBFA82E2DF}"/>
                </a:ext>
              </a:extLst>
            </p:cNvPr>
            <p:cNvSpPr/>
            <p:nvPr/>
          </p:nvSpPr>
          <p:spPr>
            <a:xfrm rot="10800000">
              <a:off x="1442803" y="9263397"/>
              <a:ext cx="380614" cy="219538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Google Shape;74;p14" descr="bone-grp-tg-sbv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1763" y="8964711"/>
            <a:ext cx="2086669" cy="1579731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E4A4A6F-B6E8-4649-9471-528B49F24B78}"/>
              </a:ext>
            </a:extLst>
          </p:cNvPr>
          <p:cNvGrpSpPr/>
          <p:nvPr/>
        </p:nvGrpSpPr>
        <p:grpSpPr>
          <a:xfrm>
            <a:off x="7788268" y="8499323"/>
            <a:ext cx="2052667" cy="2080248"/>
            <a:chOff x="7609655" y="7230073"/>
            <a:chExt cx="2052667" cy="2080248"/>
          </a:xfrm>
        </p:grpSpPr>
        <p:pic>
          <p:nvPicPr>
            <p:cNvPr id="22" name="Google Shape;75;p14" descr="gdd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9655" y="7634563"/>
              <a:ext cx="2052667" cy="1675758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2" name="Curved Down Arrow 68">
              <a:extLst>
                <a:ext uri="{FF2B5EF4-FFF2-40B4-BE49-F238E27FC236}">
                  <a16:creationId xmlns:a16="http://schemas.microsoft.com/office/drawing/2014/main" id="{9396BB61-3675-4DC1-AEDE-FF78EBA8A1DA}"/>
                </a:ext>
              </a:extLst>
            </p:cNvPr>
            <p:cNvSpPr/>
            <p:nvPr/>
          </p:nvSpPr>
          <p:spPr>
            <a:xfrm>
              <a:off x="8267330" y="7230073"/>
              <a:ext cx="900982" cy="383124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0435284-9A1C-41D0-A257-32BD992AC9DC}"/>
              </a:ext>
            </a:extLst>
          </p:cNvPr>
          <p:cNvGrpSpPr/>
          <p:nvPr/>
        </p:nvGrpSpPr>
        <p:grpSpPr>
          <a:xfrm>
            <a:off x="7877169" y="13548946"/>
            <a:ext cx="1975235" cy="1048224"/>
            <a:chOff x="7687087" y="11049018"/>
            <a:chExt cx="1975235" cy="1048224"/>
          </a:xfrm>
        </p:grpSpPr>
        <p:pic>
          <p:nvPicPr>
            <p:cNvPr id="23" name="Google Shape;76;p14" descr="gn.png"/>
            <p:cNvPicPr preferRelativeResize="0"/>
            <p:nvPr/>
          </p:nvPicPr>
          <p:blipFill rotWithShape="1">
            <a:blip r:embed="rId10">
              <a:alphaModFix/>
            </a:blip>
            <a:srcRect l="12852" t="29557" r="17338" b="31035"/>
            <a:stretch/>
          </p:blipFill>
          <p:spPr>
            <a:xfrm>
              <a:off x="7687087" y="11271002"/>
              <a:ext cx="1975235" cy="826240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7" name="Curved Down Arrow 69">
              <a:extLst>
                <a:ext uri="{FF2B5EF4-FFF2-40B4-BE49-F238E27FC236}">
                  <a16:creationId xmlns:a16="http://schemas.microsoft.com/office/drawing/2014/main" id="{2B5CFF7E-4550-4670-81B6-5E295A43A89A}"/>
                </a:ext>
              </a:extLst>
            </p:cNvPr>
            <p:cNvSpPr/>
            <p:nvPr/>
          </p:nvSpPr>
          <p:spPr>
            <a:xfrm>
              <a:off x="9260722" y="11049018"/>
              <a:ext cx="380614" cy="219538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FB7D0E8-E16B-48DC-8F90-7B4CAF918A8B}"/>
              </a:ext>
            </a:extLst>
          </p:cNvPr>
          <p:cNvGrpSpPr/>
          <p:nvPr/>
        </p:nvGrpSpPr>
        <p:grpSpPr>
          <a:xfrm>
            <a:off x="3604531" y="12999977"/>
            <a:ext cx="2106307" cy="1986760"/>
            <a:chOff x="3533486" y="10487227"/>
            <a:chExt cx="2106307" cy="1986760"/>
          </a:xfrm>
        </p:grpSpPr>
        <p:pic>
          <p:nvPicPr>
            <p:cNvPr id="35" name="Google Shape;77;p14" descr="gnb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533486" y="10894256"/>
              <a:ext cx="2106307" cy="1579731"/>
            </a:xfrm>
            <a:prstGeom prst="rect">
              <a:avLst/>
            </a:prstGeom>
            <a:ln w="12700" cap="sq" cmpd="sng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8" name="Curved Down Arrow 68">
              <a:extLst>
                <a:ext uri="{FF2B5EF4-FFF2-40B4-BE49-F238E27FC236}">
                  <a16:creationId xmlns:a16="http://schemas.microsoft.com/office/drawing/2014/main" id="{BFAE4CCE-9DA7-4726-9875-B5E4F8E7BD60}"/>
                </a:ext>
              </a:extLst>
            </p:cNvPr>
            <p:cNvSpPr/>
            <p:nvPr/>
          </p:nvSpPr>
          <p:spPr>
            <a:xfrm>
              <a:off x="4136148" y="10487227"/>
              <a:ext cx="900982" cy="383124"/>
            </a:xfrm>
            <a:prstGeom prst="curvedDownArrow">
              <a:avLst>
                <a:gd name="adj1" fmla="val 9844"/>
                <a:gd name="adj2" fmla="val 47480"/>
                <a:gd name="adj3" fmla="val 25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Curved Down Arrow 69">
            <a:extLst>
              <a:ext uri="{FF2B5EF4-FFF2-40B4-BE49-F238E27FC236}">
                <a16:creationId xmlns:a16="http://schemas.microsoft.com/office/drawing/2014/main" id="{9228D52C-F7A7-4E9C-96DA-1125A273C4A5}"/>
              </a:ext>
            </a:extLst>
          </p:cNvPr>
          <p:cNvSpPr/>
          <p:nvPr/>
        </p:nvSpPr>
        <p:spPr>
          <a:xfrm>
            <a:off x="3770537" y="4607548"/>
            <a:ext cx="380614" cy="219538"/>
          </a:xfrm>
          <a:prstGeom prst="curvedDownArrow">
            <a:avLst>
              <a:gd name="adj1" fmla="val 9844"/>
              <a:gd name="adj2" fmla="val 47480"/>
              <a:gd name="adj3" fmla="val 25000"/>
            </a:avLst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Process 33">
            <a:extLst>
              <a:ext uri="{FF2B5EF4-FFF2-40B4-BE49-F238E27FC236}">
                <a16:creationId xmlns:a16="http://schemas.microsoft.com/office/drawing/2014/main" id="{896597C9-48C0-4C0A-8202-59624E58525B}"/>
              </a:ext>
            </a:extLst>
          </p:cNvPr>
          <p:cNvSpPr/>
          <p:nvPr/>
        </p:nvSpPr>
        <p:spPr>
          <a:xfrm>
            <a:off x="4347473" y="2675752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8EA0624-68F4-4E8F-991D-AFBFC6193793}"/>
              </a:ext>
            </a:extLst>
          </p:cNvPr>
          <p:cNvCxnSpPr>
            <a:cxnSpLocks/>
            <a:stCxn id="6" idx="0"/>
            <a:endCxn id="116" idx="2"/>
          </p:cNvCxnSpPr>
          <p:nvPr/>
        </p:nvCxnSpPr>
        <p:spPr>
          <a:xfrm flipH="1" flipV="1">
            <a:off x="4710908" y="3265778"/>
            <a:ext cx="44625" cy="158724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DE31218-E7E9-4D01-8BF1-6FD29BF18402}"/>
              </a:ext>
            </a:extLst>
          </p:cNvPr>
          <p:cNvCxnSpPr>
            <a:cxnSpLocks/>
          </p:cNvCxnSpPr>
          <p:nvPr/>
        </p:nvCxnSpPr>
        <p:spPr>
          <a:xfrm>
            <a:off x="5074342" y="3265645"/>
            <a:ext cx="38200" cy="155952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1CCD5B2-4ABD-49EC-8729-AFFF3926A439}"/>
              </a:ext>
            </a:extLst>
          </p:cNvPr>
          <p:cNvSpPr txBox="1"/>
          <p:nvPr/>
        </p:nvSpPr>
        <p:spPr>
          <a:xfrm>
            <a:off x="3901386" y="3388875"/>
            <a:ext cx="1059440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 except “Green”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FA38C45-A298-4F05-8B07-BDA4BA9F4C46}"/>
              </a:ext>
            </a:extLst>
          </p:cNvPr>
          <p:cNvSpPr txBox="1"/>
          <p:nvPr/>
        </p:nvSpPr>
        <p:spPr>
          <a:xfrm>
            <a:off x="5108175" y="3379934"/>
            <a:ext cx="2445759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color is wrong. Please measure again and tell me the reading”</a:t>
            </a:r>
          </a:p>
        </p:txBody>
      </p:sp>
      <p:sp>
        <p:nvSpPr>
          <p:cNvPr id="130" name="Curved Down Arrow 69">
            <a:extLst>
              <a:ext uri="{FF2B5EF4-FFF2-40B4-BE49-F238E27FC236}">
                <a16:creationId xmlns:a16="http://schemas.microsoft.com/office/drawing/2014/main" id="{139263BE-904C-4DE1-8715-FAD3A2DB1D39}"/>
              </a:ext>
            </a:extLst>
          </p:cNvPr>
          <p:cNvSpPr/>
          <p:nvPr/>
        </p:nvSpPr>
        <p:spPr>
          <a:xfrm rot="10800000">
            <a:off x="1569450" y="6287193"/>
            <a:ext cx="380614" cy="219538"/>
          </a:xfrm>
          <a:prstGeom prst="curvedDownArrow">
            <a:avLst>
              <a:gd name="adj1" fmla="val 9844"/>
              <a:gd name="adj2" fmla="val 47480"/>
              <a:gd name="adj3" fmla="val 25000"/>
            </a:avLst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Process 33">
            <a:extLst>
              <a:ext uri="{FF2B5EF4-FFF2-40B4-BE49-F238E27FC236}">
                <a16:creationId xmlns:a16="http://schemas.microsoft.com/office/drawing/2014/main" id="{91B178F5-E45E-4F02-941D-0E0AB3AF86A2}"/>
              </a:ext>
            </a:extLst>
          </p:cNvPr>
          <p:cNvSpPr/>
          <p:nvPr/>
        </p:nvSpPr>
        <p:spPr>
          <a:xfrm>
            <a:off x="773876" y="2651134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9FAD782-CD2B-4BC3-A7AB-FDE128823872}"/>
              </a:ext>
            </a:extLst>
          </p:cNvPr>
          <p:cNvCxnSpPr>
            <a:cxnSpLocks/>
            <a:stCxn id="7" idx="0"/>
            <a:endCxn id="131" idx="2"/>
          </p:cNvCxnSpPr>
          <p:nvPr/>
        </p:nvCxnSpPr>
        <p:spPr>
          <a:xfrm flipV="1">
            <a:off x="1123852" y="3241160"/>
            <a:ext cx="13459" cy="16957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AEB4D99-478C-4974-9C44-D83B7296279E}"/>
              </a:ext>
            </a:extLst>
          </p:cNvPr>
          <p:cNvCxnSpPr>
            <a:cxnSpLocks/>
          </p:cNvCxnSpPr>
          <p:nvPr/>
        </p:nvCxnSpPr>
        <p:spPr>
          <a:xfrm>
            <a:off x="1445919" y="3265778"/>
            <a:ext cx="298" cy="165393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7F3E328-DBFD-44E6-84A8-729D64E82F4F}"/>
              </a:ext>
            </a:extLst>
          </p:cNvPr>
          <p:cNvSpPr txBox="1"/>
          <p:nvPr/>
        </p:nvSpPr>
        <p:spPr>
          <a:xfrm>
            <a:off x="1435172" y="3411092"/>
            <a:ext cx="2445759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“You are using the wrong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Please find the green one.”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C9F3688-43EF-4821-82C7-8E5396C8AB27}"/>
              </a:ext>
            </a:extLst>
          </p:cNvPr>
          <p:cNvSpPr txBox="1"/>
          <p:nvPr/>
        </p:nvSpPr>
        <p:spPr>
          <a:xfrm>
            <a:off x="148254" y="3418797"/>
            <a:ext cx="1006482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Green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F10D40-FDF6-437E-8D9F-45027014019F}"/>
              </a:ext>
            </a:extLst>
          </p:cNvPr>
          <p:cNvSpPr txBox="1"/>
          <p:nvPr/>
        </p:nvSpPr>
        <p:spPr>
          <a:xfrm>
            <a:off x="1149855" y="7326670"/>
            <a:ext cx="2261836" cy="120030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“Great. Now assemble the target guides onto the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65273EF-DF2B-41C9-A74B-29FD5FC2B2C6}"/>
              </a:ext>
            </a:extLst>
          </p:cNvPr>
          <p:cNvSpPr txBox="1"/>
          <p:nvPr/>
        </p:nvSpPr>
        <p:spPr>
          <a:xfrm>
            <a:off x="2108409" y="9844112"/>
            <a:ext cx="1632627" cy="147730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“Good. Put the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RibPlate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onto the fracture. Show me the sideview.”</a:t>
            </a:r>
          </a:p>
        </p:txBody>
      </p:sp>
      <p:sp>
        <p:nvSpPr>
          <p:cNvPr id="141" name="Curved Down Arrow 69">
            <a:extLst>
              <a:ext uri="{FF2B5EF4-FFF2-40B4-BE49-F238E27FC236}">
                <a16:creationId xmlns:a16="http://schemas.microsoft.com/office/drawing/2014/main" id="{E130E366-7218-44A0-9310-344F9111F367}"/>
              </a:ext>
            </a:extLst>
          </p:cNvPr>
          <p:cNvSpPr/>
          <p:nvPr/>
        </p:nvSpPr>
        <p:spPr>
          <a:xfrm rot="10800000">
            <a:off x="5292503" y="10565398"/>
            <a:ext cx="380614" cy="219538"/>
          </a:xfrm>
          <a:prstGeom prst="curvedDownArrow">
            <a:avLst>
              <a:gd name="adj1" fmla="val 9844"/>
              <a:gd name="adj2" fmla="val 47480"/>
              <a:gd name="adj3" fmla="val 25000"/>
            </a:avLst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Process 33">
            <a:extLst>
              <a:ext uri="{FF2B5EF4-FFF2-40B4-BE49-F238E27FC236}">
                <a16:creationId xmlns:a16="http://schemas.microsoft.com/office/drawing/2014/main" id="{0635A3D8-7BC4-488B-ADC1-7212F286DE23}"/>
              </a:ext>
            </a:extLst>
          </p:cNvPr>
          <p:cNvSpPr/>
          <p:nvPr/>
        </p:nvSpPr>
        <p:spPr>
          <a:xfrm>
            <a:off x="4370539" y="6945460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FE8EDBB-583C-44F6-80C3-C885DCE264DC}"/>
              </a:ext>
            </a:extLst>
          </p:cNvPr>
          <p:cNvCxnSpPr>
            <a:cxnSpLocks/>
            <a:stCxn id="21" idx="0"/>
            <a:endCxn id="142" idx="2"/>
          </p:cNvCxnSpPr>
          <p:nvPr/>
        </p:nvCxnSpPr>
        <p:spPr>
          <a:xfrm flipH="1" flipV="1">
            <a:off x="4733974" y="7535486"/>
            <a:ext cx="21124" cy="142922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1AC90BA-179F-4D66-BD5E-D211461CB42E}"/>
              </a:ext>
            </a:extLst>
          </p:cNvPr>
          <p:cNvCxnSpPr>
            <a:cxnSpLocks/>
          </p:cNvCxnSpPr>
          <p:nvPr/>
        </p:nvCxnSpPr>
        <p:spPr>
          <a:xfrm>
            <a:off x="5070823" y="7535486"/>
            <a:ext cx="15231" cy="14555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A68E406-C868-47A4-BE2B-61596C223F0A}"/>
              </a:ext>
            </a:extLst>
          </p:cNvPr>
          <p:cNvSpPr txBox="1"/>
          <p:nvPr/>
        </p:nvSpPr>
        <p:spPr>
          <a:xfrm>
            <a:off x="3629103" y="7733835"/>
            <a:ext cx="1333275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upside down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C39ED5B-D5E0-41C4-8ADF-510FC1C7088C}"/>
              </a:ext>
            </a:extLst>
          </p:cNvPr>
          <p:cNvSpPr txBox="1"/>
          <p:nvPr/>
        </p:nvSpPr>
        <p:spPr>
          <a:xfrm>
            <a:off x="5152740" y="7563110"/>
            <a:ext cx="2163654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Please put it on the top edge.”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70DA757-194C-4447-A8B3-DE00D364BEDC}"/>
              </a:ext>
            </a:extLst>
          </p:cNvPr>
          <p:cNvSpPr txBox="1"/>
          <p:nvPr/>
        </p:nvSpPr>
        <p:spPr>
          <a:xfrm>
            <a:off x="5816296" y="9808006"/>
            <a:ext cx="2163654" cy="9233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“Put the green drill driver onto the power drill.”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E8EAEC1-6D90-4865-AF2F-C947DA99E0BC}"/>
              </a:ext>
            </a:extLst>
          </p:cNvPr>
          <p:cNvCxnSpPr>
            <a:cxnSpLocks/>
            <a:stCxn id="22" idx="3"/>
            <a:endCxn id="155" idx="1"/>
          </p:cNvCxnSpPr>
          <p:nvPr/>
        </p:nvCxnSpPr>
        <p:spPr>
          <a:xfrm>
            <a:off x="9840935" y="9741692"/>
            <a:ext cx="865569" cy="513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Process 33">
            <a:extLst>
              <a:ext uri="{FF2B5EF4-FFF2-40B4-BE49-F238E27FC236}">
                <a16:creationId xmlns:a16="http://schemas.microsoft.com/office/drawing/2014/main" id="{A7503CDA-CE64-4B9E-B10C-E1491CFDCE78}"/>
              </a:ext>
            </a:extLst>
          </p:cNvPr>
          <p:cNvSpPr/>
          <p:nvPr/>
        </p:nvSpPr>
        <p:spPr>
          <a:xfrm>
            <a:off x="10706504" y="9451816"/>
            <a:ext cx="726869" cy="59002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 spcCol="0"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State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3837348-A7E9-4823-BA61-052E5B8B15F3}"/>
              </a:ext>
            </a:extLst>
          </p:cNvPr>
          <p:cNvCxnSpPr>
            <a:cxnSpLocks/>
          </p:cNvCxnSpPr>
          <p:nvPr/>
        </p:nvCxnSpPr>
        <p:spPr>
          <a:xfrm flipH="1" flipV="1">
            <a:off x="9840935" y="10039328"/>
            <a:ext cx="84745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7D8E02A3-C18F-4BB2-B5CA-906BD0E79D85}"/>
              </a:ext>
            </a:extLst>
          </p:cNvPr>
          <p:cNvSpPr txBox="1"/>
          <p:nvPr/>
        </p:nvSpPr>
        <p:spPr>
          <a:xfrm>
            <a:off x="9854588" y="8830063"/>
            <a:ext cx="1470309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Drill driver is not green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FA59C7F-A239-4E6B-A65D-750FCEC6EB69}"/>
              </a:ext>
            </a:extLst>
          </p:cNvPr>
          <p:cNvSpPr txBox="1"/>
          <p:nvPr/>
        </p:nvSpPr>
        <p:spPr>
          <a:xfrm>
            <a:off x="9854588" y="10085004"/>
            <a:ext cx="2052666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"Please use the green drill driver."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D6AFAD2-29FB-44A8-B243-A0E29612F095}"/>
              </a:ext>
            </a:extLst>
          </p:cNvPr>
          <p:cNvSpPr txBox="1"/>
          <p:nvPr/>
        </p:nvSpPr>
        <p:spPr>
          <a:xfrm>
            <a:off x="8915529" y="11562386"/>
            <a:ext cx="2052666" cy="120030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“Drill through the target guides and find four green screws when done.”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7AB7EF8-942D-45F8-8AC5-7794BD0B5397}"/>
              </a:ext>
            </a:extLst>
          </p:cNvPr>
          <p:cNvSpPr txBox="1"/>
          <p:nvPr/>
        </p:nvSpPr>
        <p:spPr>
          <a:xfrm>
            <a:off x="5816279" y="14241894"/>
            <a:ext cx="2224671" cy="147730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“Insert screws through the targeting guide and remove the targeting guide when done."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D5078C-394D-4AD9-8609-4263A2B72F45}"/>
              </a:ext>
            </a:extLst>
          </p:cNvPr>
          <p:cNvSpPr txBox="1"/>
          <p:nvPr/>
        </p:nvSpPr>
        <p:spPr>
          <a:xfrm>
            <a:off x="1487124" y="14274014"/>
            <a:ext cx="2224671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“Congratulations! You have finished.”</a:t>
            </a:r>
          </a:p>
        </p:txBody>
      </p:sp>
    </p:spTree>
    <p:extLst>
      <p:ext uri="{BB962C8B-B14F-4D97-AF65-F5344CB8AC3E}">
        <p14:creationId xmlns:p14="http://schemas.microsoft.com/office/powerpoint/2010/main" val="228303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275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Times New Roman</vt:lpstr>
      <vt:lpstr>Calibri</vt:lpstr>
      <vt:lpstr>Arial</vt:lpstr>
      <vt:lpstr>Office Theme</vt:lpstr>
      <vt:lpstr>PowerPoint Presentation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Junjue Wang</dc:creator>
  <cp:lastModifiedBy> </cp:lastModifiedBy>
  <cp:revision>151</cp:revision>
  <dcterms:created xsi:type="dcterms:W3CDTF">2019-10-02T16:31:37Z</dcterms:created>
  <dcterms:modified xsi:type="dcterms:W3CDTF">2019-10-05T01:23:48Z</dcterms:modified>
</cp:coreProperties>
</file>